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3" r:id="rId8"/>
    <p:sldId id="265" r:id="rId9"/>
    <p:sldId id="264" r:id="rId10"/>
    <p:sldId id="261" r:id="rId11"/>
    <p:sldId id="262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9D3C-7609-4036-825B-BCA380BC001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E2C50-F70F-4778-8C40-99D3C256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30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2C50-F70F-4778-8C40-99D3C256A2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56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15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51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17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0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67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88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59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09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32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12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97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C8D6-A61E-4A95-96AD-A0249651A5AA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104C-E771-47B8-9B07-0DC7DF3B3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1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66" r="2969" b="161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7571" y="1419622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Veterinary Medicine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Parasitology </a:t>
            </a:r>
          </a:p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r>
              <a:rPr lang="es-ES" sz="4800" b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Suzan A. Al-azizz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89756" y="25507"/>
            <a:ext cx="89644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transmits parasites from host to host, and this is divided into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essential in life-cycle of parasite.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unessential in life-cycle of parasite phonetic.</a:t>
            </a:r>
          </a:p>
          <a:p>
            <a:endParaRPr lang="en-US" sz="1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Parasites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Visits it's host for a short period.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Leads a parasitic life throughout the whole period of its life.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Facultative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Leaves a parasitic life when opportunity arise.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Obligatory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Cannot exist without a parasitic life.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2241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1959" y="21249"/>
            <a:ext cx="892899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Occasional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Accidental 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Attacks an unusual host.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Wandering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Aberrant 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Happens to reach a place where it can't live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Hosts: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 Final  Host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Host in which parasite reaches sexual maturity and reproduces.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Some development in host, but does not reach sexual maturity, often asexual stages.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Paratenic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Transport  Host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 parasite development; but parasite continues to live and is infective to next host, for instance and pseudophyllidean tapeworm larvae in fish.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Non-human animals that serve as sources of infection to humans.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92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7504" y="0"/>
            <a:ext cx="89289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Life Cycle: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IQ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Infective stage is reached in the environment.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IQ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Infective stage is reached in an intermediate host.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IQ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Parasites maybe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endoparasites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especially protozoa that inside cells of the host.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INFESTATION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Parasites such as worms and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ectoparasites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outside cells of the host or on the host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3779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1959" y="-8029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Complex Life Cycle</a:t>
            </a:r>
          </a:p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 more host species and parasite exploits food chain relationships of hosts - increases chances of locating hosts and reduces chances of super-infecting host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9662"/>
            <a:ext cx="85689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465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قلب 2"/>
          <p:cNvSpPr/>
          <p:nvPr/>
        </p:nvSpPr>
        <p:spPr>
          <a:xfrm>
            <a:off x="1619672" y="475354"/>
            <a:ext cx="6120680" cy="439248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9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-1825" y="-2349"/>
            <a:ext cx="9144000" cy="51435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07504" y="48351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07503" y="123478"/>
            <a:ext cx="90346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SPECIES IS BINOMIAL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Parasitology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study of parasites, their hosts, and the relationship between them. As a biological discipline, the scope of Parasitology is not determined by the organism or environment in question, but by their way of life. This means it forms a synthesis of other disciplines, and draws on techniques from fields such as cell biology, bioinformatics, biochemistry, molecular 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biology,</a:t>
            </a:r>
            <a:r>
              <a:rPr lang="ar-IQ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genetics, evolution and ecology. </a:t>
            </a:r>
          </a:p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 beginning the fascinating topic of Parasitology, there tend to be one common deficiency that needs immediate remedy. Namely, the basic Linnaeus concept or rule that states that a species is binomial. </a:t>
            </a:r>
          </a:p>
        </p:txBody>
      </p:sp>
    </p:spTree>
    <p:extLst>
      <p:ext uri="{BB962C8B-B14F-4D97-AF65-F5344CB8AC3E}">
        <p14:creationId xmlns:p14="http://schemas.microsoft.com/office/powerpoint/2010/main" xmlns="" val="280899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7504" y="173780"/>
            <a:ext cx="8928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universal in zoology, botany, Parasitology, and bacteriology, but for some reason many students have failed to grasp this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concept.</a:t>
            </a:r>
            <a:r>
              <a:rPr lang="ar-IQ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Swedish scientist Carolus von Linnaeus (1707-1778) developed the binomial system of nomenclature that is still in use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today.</a:t>
            </a:r>
            <a:r>
              <a:rPr lang="ar-IQ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example, let's use the species Homo sapiens </a:t>
            </a:r>
            <a:r>
              <a:rPr lang="ar-IQ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humans" to you molecular biologists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Homo is the genus, sapiens is the trivial name 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nomentriviale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specific epithet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and together they make up the species. The epithet sapiens is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species, although some very basic texts erroneously say it is. Remember... a species is binomial ("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names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endParaRPr lang="ar-IQ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IQ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23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7504" y="123478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taxonomically of pathogens classify according to the sachem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ar-IQ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" y="1275606"/>
            <a:ext cx="871296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601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7504" y="123478"/>
            <a:ext cx="89289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PARASITOLOGY</a:t>
            </a:r>
          </a:p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parasitology traditionally has included the study of three major groups of animals: parasitic protozoa, parasitic helminthes (worms), and those arthropods that directly cause disease or act as vectors of various pathogens.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organisms as in the sachem below: </a:t>
            </a:r>
            <a:endParaRPr lang="ar-IQ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10644"/>
            <a:ext cx="6413500" cy="270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566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31863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12347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مربع نص 1"/>
          <p:cNvSpPr txBox="1"/>
          <p:nvPr/>
        </p:nvSpPr>
        <p:spPr>
          <a:xfrm>
            <a:off x="90803" y="119671"/>
            <a:ext cx="89289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Parasitology is a type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SYMBIOSIS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living together in the plant, animal, or protest, which is intimately associated with another organism of a different species; each member is termed 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SYMBIONT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There are various type of symbiosis</a:t>
            </a:r>
            <a:r>
              <a:rPr lang="en-US" sz="2400" b="1" dirty="0">
                <a:solidFill>
                  <a:schemeClr val="tx2"/>
                </a:solidFill>
                <a:cs typeface="+mj-cs"/>
              </a:rPr>
              <a:t>: </a:t>
            </a:r>
            <a:endParaRPr lang="en-US" sz="2400" b="1" dirty="0" smtClean="0">
              <a:solidFill>
                <a:schemeClr val="tx2"/>
              </a:solidFill>
              <a:cs typeface="+mj-cs"/>
            </a:endParaRPr>
          </a:p>
          <a:p>
            <a:endParaRPr lang="en-US" sz="2400" b="1" dirty="0">
              <a:solidFill>
                <a:schemeClr val="tx2"/>
              </a:solidFill>
              <a:cs typeface="+mj-cs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rPr>
              <a:t>A.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PHORESIS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traveling together or to carry. A smaller organism is termed 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PHORONT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is carried mechanically by 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instance, bacteria, fungus, cysts, or eggs on insect legs or even passively within an arthropod gut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7780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7504" y="82828"/>
            <a:ext cx="8928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COMMENSALISM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when one symbiont is named 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COMMENSAL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benefits and the other animal is neither helped nor harmed  True commensalism is difficult to find, and may not even actually exist. Close inspections usually reveal either a mutualistic or parasitic association. Perhaps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Entamoeba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gingivalis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mouth to some degree; some pilot fish and remoras associated with sharks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MUTUALISM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each member is named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MUTUALIST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 upon the other; obligatory or facultative in nature for instance, flagellates produce cellulose in gut of termites, ciliates in ruminants, algae and fungus forming a lichen; crocodiles and Egyptian teeth cleaning plovers.</a:t>
            </a:r>
          </a:p>
        </p:txBody>
      </p:sp>
    </p:spTree>
    <p:extLst>
      <p:ext uri="{BB962C8B-B14F-4D97-AF65-F5344CB8AC3E}">
        <p14:creationId xmlns:p14="http://schemas.microsoft.com/office/powerpoint/2010/main" xmlns="" val="113530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7504" y="45065"/>
            <a:ext cx="89289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PREDATION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where one member is named 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PREDATOR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benefits and a smaller organism is called 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PREY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harmed and usually eaten. This association is not usually considered a type of symbiosis, but it technically falls under the definition]. Examples include coyotes and rabbits, cats and mice.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PARASITISM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where one member is named 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lives in or on another organism that is called 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PARASITOLOGY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study of the relationship between a parasite and its host. This method of existence is the single most successful way of making a living, and it has been estimated that no less than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all species of organisms are parasites. Parasitic relationships may be temporary, facultative, or obligatory.</a:t>
            </a:r>
          </a:p>
        </p:txBody>
      </p:sp>
    </p:spTree>
    <p:extLst>
      <p:ext uri="{BB962C8B-B14F-4D97-AF65-F5344CB8AC3E}">
        <p14:creationId xmlns:p14="http://schemas.microsoft.com/office/powerpoint/2010/main" xmlns="" val="422490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6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1959" y="0"/>
            <a:ext cx="892899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types of parasitism and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terminology:</a:t>
            </a:r>
          </a:p>
          <a:p>
            <a:endParaRPr lang="en-US" sz="1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ECTOPARASITE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lives on surface of the host, appropriate terminology includes the terms "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infected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infested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[i.e. ticks, lice, fleas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ENDOPARASITE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lives within the host, appropriate terminology is "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infected;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infested is inappropriate terminology [i.e. roundworms in gut, tapeworms in gut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HYPERPARASITE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parasite within a parasite [i.e. malaria in mosquitoes; tapeworm larvae in fleas].</a:t>
            </a:r>
          </a:p>
          <a:p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41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1001</Words>
  <Application>Microsoft Office PowerPoint</Application>
  <PresentationFormat>عرض على الشاشة (9:16)‏</PresentationFormat>
  <Paragraphs>51</Paragraphs>
  <Slides>14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Company>Shamfuture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</dc:creator>
  <cp:lastModifiedBy>THINK PAD</cp:lastModifiedBy>
  <cp:revision>21</cp:revision>
  <dcterms:created xsi:type="dcterms:W3CDTF">2017-08-16T01:59:25Z</dcterms:created>
  <dcterms:modified xsi:type="dcterms:W3CDTF">2017-08-24T07:06:09Z</dcterms:modified>
</cp:coreProperties>
</file>